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3016"/>
            <a:ext cx="8363272" cy="24482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Отчетное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занятие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Новогодние забавы на свежем воздухе. творческих объединениях «Резьба по дереву», «Обработка бересты»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Гвоздиков С.Н.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2020г.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7834064" cy="583264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Новогодние забавы на свежем воздухе.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Цель: Создание положительного эмоционального настроения, развитие ловкости.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Задачи: Оздоровительная, Способствовать созданию условий для усвоения естественной потребности детей в движении на свежем воздухе.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Образовательная: Формировать у детей знания и представления о различных видах движения и их выполнения.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Воспитательная: воспитывать у детей умение играть дружно и согласовать свои действия при выполнения правил в подвижных играх .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944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Игра «Ручеек»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84784"/>
            <a:ext cx="4051439" cy="2520280"/>
          </a:xfrm>
          <a:prstGeom prst="rect">
            <a:avLst/>
          </a:prstGeom>
        </p:spPr>
      </p:pic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5994" y="1484784"/>
            <a:ext cx="4352483" cy="2448272"/>
          </a:xfrm>
          <a:prstGeom prst="rect">
            <a:avLst/>
          </a:prstGeom>
        </p:spPr>
      </p:pic>
      <p:pic>
        <p:nvPicPr>
          <p:cNvPr id="5" name="Рисунок 4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176082"/>
            <a:ext cx="4176464" cy="2349262"/>
          </a:xfrm>
          <a:prstGeom prst="rect">
            <a:avLst/>
          </a:prstGeom>
        </p:spPr>
      </p:pic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4158080"/>
            <a:ext cx="4464496" cy="25112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53710"/>
            <a:ext cx="4392488" cy="2470775"/>
          </a:xfrm>
          <a:prstGeom prst="rect">
            <a:avLst/>
          </a:prstGeom>
        </p:spPr>
      </p:pic>
      <p:pic>
        <p:nvPicPr>
          <p:cNvPr id="3" name="Рисунок 2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077072"/>
            <a:ext cx="4187958" cy="2355726"/>
          </a:xfrm>
          <a:prstGeom prst="rect">
            <a:avLst/>
          </a:prstGeom>
        </p:spPr>
      </p:pic>
      <p:pic>
        <p:nvPicPr>
          <p:cNvPr id="4" name="Рисунок 3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4026" y="1124744"/>
            <a:ext cx="4160462" cy="2340260"/>
          </a:xfrm>
          <a:prstGeom prst="rect">
            <a:avLst/>
          </a:prstGeom>
        </p:spPr>
      </p:pic>
      <p:pic>
        <p:nvPicPr>
          <p:cNvPr id="5" name="Рисунок 4" descr="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9504" y="4005064"/>
            <a:ext cx="4464496" cy="25112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 Кошки мышки»</a:t>
            </a:r>
            <a:endParaRPr lang="ru-RU" dirty="0"/>
          </a:p>
        </p:txBody>
      </p:sp>
      <p:pic>
        <p:nvPicPr>
          <p:cNvPr id="3" name="Рисунок 2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44824"/>
            <a:ext cx="4320480" cy="2430270"/>
          </a:xfrm>
          <a:prstGeom prst="rect">
            <a:avLst/>
          </a:prstGeom>
        </p:spPr>
      </p:pic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844824"/>
            <a:ext cx="4248472" cy="2389766"/>
          </a:xfrm>
          <a:prstGeom prst="rect">
            <a:avLst/>
          </a:prstGeom>
        </p:spPr>
      </p:pic>
      <p:pic>
        <p:nvPicPr>
          <p:cNvPr id="5" name="Рисунок 4" descr="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365104"/>
            <a:ext cx="4048450" cy="2277253"/>
          </a:xfrm>
          <a:prstGeom prst="rect">
            <a:avLst/>
          </a:prstGeom>
        </p:spPr>
      </p:pic>
      <p:pic>
        <p:nvPicPr>
          <p:cNvPr id="6" name="Рисунок 5" descr="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4293096"/>
            <a:ext cx="4175787" cy="2348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Катание с горки, на качелях</a:t>
            </a:r>
            <a:endParaRPr lang="ru-RU" dirty="0"/>
          </a:p>
        </p:txBody>
      </p:sp>
      <p:pic>
        <p:nvPicPr>
          <p:cNvPr id="3" name="Рисунок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916832"/>
            <a:ext cx="4572000" cy="2571750"/>
          </a:xfrm>
          <a:prstGeom prst="rect">
            <a:avLst/>
          </a:prstGeom>
        </p:spPr>
      </p:pic>
      <p:pic>
        <p:nvPicPr>
          <p:cNvPr id="4" name="Рисунок 3" descr="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844824"/>
            <a:ext cx="2700619" cy="47971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1" y="1340768"/>
            <a:ext cx="4096455" cy="2304256"/>
          </a:xfrm>
          <a:prstGeom prst="rect">
            <a:avLst/>
          </a:prstGeom>
        </p:spPr>
      </p:pic>
      <p:pic>
        <p:nvPicPr>
          <p:cNvPr id="3" name="Рисунок 2" descr="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9468" y="1340768"/>
            <a:ext cx="4096456" cy="2304256"/>
          </a:xfrm>
          <a:prstGeom prst="rect">
            <a:avLst/>
          </a:prstGeom>
        </p:spPr>
      </p:pic>
      <p:pic>
        <p:nvPicPr>
          <p:cNvPr id="4" name="Рисунок 3" descr="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3789040"/>
            <a:ext cx="5071886" cy="28529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844824"/>
            <a:ext cx="6748242" cy="379588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</TotalTime>
  <Words>21</Words>
  <Application>Microsoft Office PowerPoint</Application>
  <PresentationFormat>Экран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                            Отчетное занятие Новогодние забавы на свежем воздухе. творческих объединениях «Резьба по дереву», «Обработка бересты»  Педагог дополнительного образования  Гвоздиков С.Н. 2020г. </vt:lpstr>
      <vt:lpstr>Новогодние забавы на свежем воздухе.    Цель: Создание положительного эмоционального настроения, развитие ловкости. Задачи: Оздоровительная, Способствовать созданию условий для усвоения естественной потребности детей в движении на свежем воздухе. Образовательная: Формировать у детей знания и представления о различных видах движения и их выполнения. Воспитательная: воспитывать у детей умение играть дружно и согласовать свои действия при выполнения правил в подвижных играх . </vt:lpstr>
      <vt:lpstr>Игра «Ручеек»</vt:lpstr>
      <vt:lpstr>Слайд 4</vt:lpstr>
      <vt:lpstr>Игра « Кошки мышки»</vt:lpstr>
      <vt:lpstr>Катание с горки, на качелях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Отчетное занятие Новогодние забавы на свежем воздухе. творческих объеденениях «Резьба по дереву», Обработка бересты»   Педагог дополнительного образования Гвоздиков С.Н.  </dc:title>
  <dc:creator>5</dc:creator>
  <cp:lastModifiedBy>5</cp:lastModifiedBy>
  <cp:revision>6</cp:revision>
  <dcterms:created xsi:type="dcterms:W3CDTF">2020-12-17T17:55:19Z</dcterms:created>
  <dcterms:modified xsi:type="dcterms:W3CDTF">2020-12-17T18:52:49Z</dcterms:modified>
</cp:coreProperties>
</file>